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Oswald Light"/>
      <p:regular r:id="rId25"/>
      <p:bold r:id="rId26"/>
    </p:embeddedFont>
    <p:embeddedFont>
      <p:font typeface="Oswald SemiBo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Light-bold.fntdata"/><Relationship Id="rId25" Type="http://schemas.openxmlformats.org/officeDocument/2006/relationships/font" Target="fonts/OswaldLight-regular.fntdata"/><Relationship Id="rId28" Type="http://schemas.openxmlformats.org/officeDocument/2006/relationships/font" Target="fonts/OswaldSemiBold-bold.fntdata"/><Relationship Id="rId27" Type="http://schemas.openxmlformats.org/officeDocument/2006/relationships/font" Target="fonts/OswaldSemiBo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a724fccbc2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a724fccbc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a6f49d1b02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a6f49d1b02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a6f49d1b02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a6f49d1b02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a6f49d1b02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a6f49d1b02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a6f49d1b02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a6f49d1b02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a6f49d1b02_0_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a6f49d1b02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6f49d1b0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6f49d1b0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a724fccbc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a724fccbc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a6f49d1b02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a6f49d1b02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6f49d1b02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a6f49d1b02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a6f49d1b02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a6f49d1b02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a6f49d1b02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a6f49d1b02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a6f49d1b02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a6f49d1b02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2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56" name="Google Shape;156;p22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PUBLISHING SCHEDULE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57" name="Google Shape;157;p22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of day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Serial v. Seasonal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Launch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Consistency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Know Your Audience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3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Copyright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“for original works of authorship fixed in a tangible medium of expression”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0" name="Google Shape;170;p2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Copyright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Co-Host Agreements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Money can ruin friendships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7" name="Google Shape;177;p2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78" name="Google Shape;178;p2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Copyright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Co-Host Agreements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Release 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“Image,” “Voice,” and/or “Likeness”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4" name="Google Shape;184;p2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85" name="Google Shape;185;p2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Copyright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Co-Host Agreements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Release 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Americans with Disabilities Act (ADA) Compliance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Kahlimah Jones v. Gimlet Media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Transcription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91" name="Google Shape;191;p2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92" name="Google Shape;192;p2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Copyright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Co-Host Agreements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Release 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Americans with Disabilities Act (ADA) Compliance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Business Considerations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Limited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Liability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 Corporation (LLC)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Taxes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Publishing Schedule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Legal Considerations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Google Shape;68;p15"/>
          <p:cNvCxnSpPr/>
          <p:nvPr/>
        </p:nvCxnSpPr>
        <p:spPr>
          <a:xfrm flipH="1" rot="-5400000">
            <a:off x="1912590" y="1166039"/>
            <a:ext cx="600" cy="1770300"/>
          </a:xfrm>
          <a:prstGeom prst="bentConnector3">
            <a:avLst>
              <a:gd fmla="val 206697688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9" name="Google Shape;69;p15"/>
          <p:cNvCxnSpPr>
            <a:stCxn id="70" idx="0"/>
            <a:endCxn id="71" idx="2"/>
          </p:cNvCxnSpPr>
          <p:nvPr/>
        </p:nvCxnSpPr>
        <p:spPr>
          <a:xfrm rot="-5400000">
            <a:off x="4406875" y="2925890"/>
            <a:ext cx="290700" cy="4200"/>
          </a:xfrm>
          <a:prstGeom prst="bentConnector3">
            <a:avLst>
              <a:gd fmla="val 5001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2" name="Google Shape;72;p15"/>
          <p:cNvSpPr/>
          <p:nvPr/>
        </p:nvSpPr>
        <p:spPr>
          <a:xfrm>
            <a:off x="4462513" y="28521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73" name="Google Shape;73;p15"/>
          <p:cNvCxnSpPr>
            <a:stCxn id="74" idx="0"/>
            <a:endCxn id="70" idx="2"/>
          </p:cNvCxnSpPr>
          <p:nvPr/>
        </p:nvCxnSpPr>
        <p:spPr>
          <a:xfrm rot="-5400000">
            <a:off x="4386693" y="3670875"/>
            <a:ext cx="318300" cy="8400"/>
          </a:xfrm>
          <a:prstGeom prst="bentConnector3">
            <a:avLst>
              <a:gd fmla="val 50013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" name="Google Shape;75;p15"/>
          <p:cNvCxnSpPr>
            <a:stCxn id="76" idx="2"/>
            <a:endCxn id="70" idx="1"/>
          </p:cNvCxnSpPr>
          <p:nvPr/>
        </p:nvCxnSpPr>
        <p:spPr>
          <a:xfrm flipH="1" rot="-5400000">
            <a:off x="2665372" y="2178864"/>
            <a:ext cx="1248900" cy="982500"/>
          </a:xfrm>
          <a:prstGeom prst="bentConnector2">
            <a:avLst/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7" name="Google Shape;77;p15"/>
          <p:cNvCxnSpPr>
            <a:stCxn id="70" idx="3"/>
            <a:endCxn id="78" idx="2"/>
          </p:cNvCxnSpPr>
          <p:nvPr/>
        </p:nvCxnSpPr>
        <p:spPr>
          <a:xfrm flipH="1" rot="10800000">
            <a:off x="5319175" y="2045690"/>
            <a:ext cx="1026300" cy="1248900"/>
          </a:xfrm>
          <a:prstGeom prst="bentConnector2">
            <a:avLst/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9" name="Google Shape;79;p15"/>
          <p:cNvCxnSpPr>
            <a:stCxn id="78" idx="2"/>
            <a:endCxn id="80" idx="2"/>
          </p:cNvCxnSpPr>
          <p:nvPr/>
        </p:nvCxnSpPr>
        <p:spPr>
          <a:xfrm flipH="1" rot="-5400000">
            <a:off x="7230265" y="1160801"/>
            <a:ext cx="600" cy="1770300"/>
          </a:xfrm>
          <a:prstGeom prst="bentConnector3">
            <a:avLst>
              <a:gd fmla="val 208633104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1" name="Google Shape;81;p15"/>
          <p:cNvCxnSpPr>
            <a:stCxn id="82" idx="0"/>
            <a:endCxn id="74" idx="2"/>
          </p:cNvCxnSpPr>
          <p:nvPr/>
        </p:nvCxnSpPr>
        <p:spPr>
          <a:xfrm flipH="1" rot="5400000">
            <a:off x="4364793" y="4453488"/>
            <a:ext cx="354900" cy="1200"/>
          </a:xfrm>
          <a:prstGeom prst="bentConnector3">
            <a:avLst>
              <a:gd fmla="val 49988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3" name="Google Shape;83;p15"/>
          <p:cNvCxnSpPr>
            <a:stCxn id="84" idx="3"/>
            <a:endCxn id="85" idx="1"/>
          </p:cNvCxnSpPr>
          <p:nvPr/>
        </p:nvCxnSpPr>
        <p:spPr>
          <a:xfrm flipH="1" rot="10800000">
            <a:off x="2771343" y="4053878"/>
            <a:ext cx="3540600" cy="9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3772593" y="383422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Distribution Platform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5576365" y="1603151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Google Podcasts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2029522" y="1603164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Spotify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3781075" y="3073340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RSS Feed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7346681" y="1603153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Stitcher, </a:t>
            </a: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etc.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3773793" y="4631538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Audio </a:t>
            </a: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File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5" name="Google Shape;85;p15"/>
          <p:cNvSpPr/>
          <p:nvPr/>
        </p:nvSpPr>
        <p:spPr>
          <a:xfrm>
            <a:off x="6311943" y="3832578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Social Media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8" name="Google Shape;88;p15"/>
          <p:cNvSpPr/>
          <p:nvPr/>
        </p:nvSpPr>
        <p:spPr>
          <a:xfrm>
            <a:off x="259231" y="160316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Apple Podcasts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89" name="Google Shape;89;p15"/>
          <p:cNvCxnSpPr>
            <a:stCxn id="82" idx="3"/>
            <a:endCxn id="85" idx="2"/>
          </p:cNvCxnSpPr>
          <p:nvPr/>
        </p:nvCxnSpPr>
        <p:spPr>
          <a:xfrm flipH="1" rot="10800000">
            <a:off x="5311893" y="4274988"/>
            <a:ext cx="1769100" cy="577800"/>
          </a:xfrm>
          <a:prstGeom prst="bentConnector2">
            <a:avLst/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4" name="Google Shape;84;p15"/>
          <p:cNvSpPr/>
          <p:nvPr/>
        </p:nvSpPr>
        <p:spPr>
          <a:xfrm>
            <a:off x="1233243" y="3842228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YouTube</a:t>
            </a:r>
            <a:endParaRPr>
              <a:solidFill>
                <a:srgbClr val="FFFFFF"/>
              </a:solidFill>
            </a:endParaRPr>
          </a:p>
        </p:txBody>
      </p:sp>
      <p:cxnSp>
        <p:nvCxnSpPr>
          <p:cNvPr id="90" name="Google Shape;90;p15"/>
          <p:cNvCxnSpPr>
            <a:stCxn id="82" idx="1"/>
            <a:endCxn id="84" idx="2"/>
          </p:cNvCxnSpPr>
          <p:nvPr/>
        </p:nvCxnSpPr>
        <p:spPr>
          <a:xfrm rot="10800000">
            <a:off x="2002293" y="4284588"/>
            <a:ext cx="1771500" cy="568200"/>
          </a:xfrm>
          <a:prstGeom prst="bentConnector2">
            <a:avLst/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1" name="Google Shape;91;p15"/>
          <p:cNvSpPr/>
          <p:nvPr/>
        </p:nvSpPr>
        <p:spPr>
          <a:xfrm rot="-5400000">
            <a:off x="3184000" y="4777050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/>
          <p:nvPr/>
        </p:nvSpPr>
        <p:spPr>
          <a:xfrm rot="-5400000">
            <a:off x="1896700" y="3218850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 rot="-5400000">
            <a:off x="3184375" y="3983725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1913950" y="4385900"/>
            <a:ext cx="175200" cy="136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4462525" y="35992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6996550" y="4378400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 rot="-5400000">
            <a:off x="3184000" y="321883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 rot="5400000">
            <a:off x="7028350" y="3218850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 rot="5400000">
            <a:off x="5741050" y="321883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 rot="5400000">
            <a:off x="5741800" y="39780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"/>
          <p:cNvSpPr/>
          <p:nvPr/>
        </p:nvSpPr>
        <p:spPr>
          <a:xfrm rot="5400000">
            <a:off x="5741800" y="4769063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4455250" y="43783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>
            <a:off x="1232488" y="462357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4343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Video Editor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04" name="Google Shape;104;p15"/>
          <p:cNvSpPr/>
          <p:nvPr/>
        </p:nvSpPr>
        <p:spPr>
          <a:xfrm>
            <a:off x="940675" y="2482763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5"/>
          <p:cNvSpPr/>
          <p:nvPr/>
        </p:nvSpPr>
        <p:spPr>
          <a:xfrm>
            <a:off x="2710975" y="24827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5"/>
          <p:cNvSpPr/>
          <p:nvPr/>
        </p:nvSpPr>
        <p:spPr>
          <a:xfrm>
            <a:off x="6257825" y="24959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5"/>
          <p:cNvSpPr/>
          <p:nvPr/>
        </p:nvSpPr>
        <p:spPr>
          <a:xfrm>
            <a:off x="8028125" y="2495988"/>
            <a:ext cx="175200" cy="151500"/>
          </a:xfrm>
          <a:prstGeom prst="triangle">
            <a:avLst>
              <a:gd fmla="val 50000" name="adj"/>
            </a:avLst>
          </a:prstGeom>
          <a:solidFill>
            <a:srgbClr val="43434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5"/>
          <p:cNvSpPr/>
          <p:nvPr/>
        </p:nvSpPr>
        <p:spPr>
          <a:xfrm>
            <a:off x="6311938" y="4633225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43434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Image/</a:t>
            </a: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Video Editor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3785313" y="2340053"/>
            <a:ext cx="1538100" cy="442500"/>
          </a:xfrm>
          <a:prstGeom prst="roundRect">
            <a:avLst>
              <a:gd fmla="val 50000" name="adj"/>
            </a:avLst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Website &amp; Email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14" name="Google Shape;114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5" name="Google Shape;115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Free is never free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Moving platforms later is a hassle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 Repurposing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Convert for YouTube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Post to Social Media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 Repurposing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Storage Capacity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File Size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Episode Length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Multiple Shows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 Repurposing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Storage Capacity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Web Integration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RSS Feeds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HTML Embeds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Blog Posts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0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42" name="Google Shape;142;p20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DISTRIBUTION PLATFORMS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Content Repurposing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Storage Capacity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Web Integration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Monetization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Audience Analytics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Market Competition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HOSTING &amp; PUBLISHING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PUBLISHING SCHEDULE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of day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2am–5am on Tuesdays, Wednesdays, or Thursdays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Morning Commute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Update Time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Zones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